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3688" r:id="rId2"/>
  </p:sldMasterIdLst>
  <p:notesMasterIdLst>
    <p:notesMasterId r:id="rId13"/>
  </p:notesMasterIdLst>
  <p:handoutMasterIdLst>
    <p:handoutMasterId r:id="rId14"/>
  </p:handoutMasterIdLst>
  <p:sldIdLst>
    <p:sldId id="733" r:id="rId3"/>
    <p:sldId id="864" r:id="rId4"/>
    <p:sldId id="857" r:id="rId5"/>
    <p:sldId id="858" r:id="rId6"/>
    <p:sldId id="859" r:id="rId7"/>
    <p:sldId id="861" r:id="rId8"/>
    <p:sldId id="862" r:id="rId9"/>
    <p:sldId id="866" r:id="rId10"/>
    <p:sldId id="865" r:id="rId11"/>
    <p:sldId id="804" r:id="rId12"/>
  </p:sldIdLst>
  <p:sldSz cx="12192000" cy="6858000"/>
  <p:notesSz cx="6797675" cy="9926638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81CAC9"/>
    <a:srgbClr val="82C2BE"/>
    <a:srgbClr val="FFCC66"/>
    <a:srgbClr val="996633"/>
    <a:srgbClr val="23A6B2"/>
    <a:srgbClr val="0789A7"/>
    <a:srgbClr val="F6F8F9"/>
    <a:srgbClr val="44546A"/>
    <a:srgbClr val="62A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0" autoAdjust="0"/>
    <p:restoredTop sz="94630" autoAdjust="0"/>
  </p:normalViewPr>
  <p:slideViewPr>
    <p:cSldViewPr>
      <p:cViewPr varScale="1">
        <p:scale>
          <a:sx n="65" d="100"/>
          <a:sy n="65" d="100"/>
        </p:scale>
        <p:origin x="63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05D1E3-9697-4E75-80C1-9319510EF49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F912789-5A07-4B7C-ADC2-6F5D40855B62}">
      <dgm:prSet phldrT="[Metin]" custT="1"/>
      <dgm:spPr>
        <a:solidFill>
          <a:srgbClr val="81CAC9"/>
        </a:solidFill>
      </dgm:spPr>
      <dgm:t>
        <a:bodyPr/>
        <a:lstStyle/>
        <a:p>
          <a:r>
            <a:rPr lang="tr-TR" sz="2000" dirty="0" smtClean="0"/>
            <a:t>TİTUBB ta yer alan kayıtlı veriler aktarılacaktır.</a:t>
          </a:r>
          <a:endParaRPr lang="tr-TR" sz="2000" dirty="0"/>
        </a:p>
      </dgm:t>
    </dgm:pt>
    <dgm:pt modelId="{2EAF25E7-D556-4067-975D-136B8766ABA4}" type="parTrans" cxnId="{3058D754-099A-401B-A9BA-9C2685DD8380}">
      <dgm:prSet/>
      <dgm:spPr/>
      <dgm:t>
        <a:bodyPr/>
        <a:lstStyle/>
        <a:p>
          <a:endParaRPr lang="tr-TR"/>
        </a:p>
      </dgm:t>
    </dgm:pt>
    <dgm:pt modelId="{1E211FE6-6CAF-4238-9F71-B044C981827D}" type="sibTrans" cxnId="{3058D754-099A-401B-A9BA-9C2685DD8380}">
      <dgm:prSet/>
      <dgm:spPr>
        <a:solidFill>
          <a:srgbClr val="FFC000"/>
        </a:solidFill>
      </dgm:spPr>
      <dgm:t>
        <a:bodyPr/>
        <a:lstStyle/>
        <a:p>
          <a:endParaRPr lang="tr-TR"/>
        </a:p>
      </dgm:t>
    </dgm:pt>
    <dgm:pt modelId="{564758B4-6D09-400E-BE0F-4F735ADE8884}">
      <dgm:prSet phldrT="[Metin]" custT="1"/>
      <dgm:spPr>
        <a:solidFill>
          <a:srgbClr val="81CAC9"/>
        </a:solidFill>
      </dgm:spPr>
      <dgm:t>
        <a:bodyPr/>
        <a:lstStyle/>
        <a:p>
          <a:r>
            <a:rPr lang="tr-TR" sz="2000" dirty="0" smtClean="0"/>
            <a:t>TİTUBB Firma No, MERSİS No/Vergi No ve ÇKYS No ile firma aktivasyonu yapılması </a:t>
          </a:r>
          <a:endParaRPr lang="tr-TR" sz="2000" dirty="0"/>
        </a:p>
      </dgm:t>
    </dgm:pt>
    <dgm:pt modelId="{5573B09F-5757-449F-B555-4FED2F45A67E}" type="parTrans" cxnId="{3FA95DE1-AC36-49D9-8B2F-7842ABC50CA8}">
      <dgm:prSet/>
      <dgm:spPr/>
      <dgm:t>
        <a:bodyPr/>
        <a:lstStyle/>
        <a:p>
          <a:endParaRPr lang="tr-TR"/>
        </a:p>
      </dgm:t>
    </dgm:pt>
    <dgm:pt modelId="{221827FC-7074-4814-8C94-F2326920E5FB}" type="sibTrans" cxnId="{3FA95DE1-AC36-49D9-8B2F-7842ABC50CA8}">
      <dgm:prSet/>
      <dgm:spPr>
        <a:solidFill>
          <a:srgbClr val="FFC000"/>
        </a:solidFill>
      </dgm:spPr>
      <dgm:t>
        <a:bodyPr/>
        <a:lstStyle/>
        <a:p>
          <a:endParaRPr lang="tr-TR"/>
        </a:p>
      </dgm:t>
    </dgm:pt>
    <dgm:pt modelId="{C0F1D814-36FD-4052-8208-F4082B293EED}">
      <dgm:prSet phldrT="[Metin]" custT="1"/>
      <dgm:spPr>
        <a:solidFill>
          <a:srgbClr val="81CAC9"/>
        </a:solidFill>
      </dgm:spPr>
      <dgm:t>
        <a:bodyPr/>
        <a:lstStyle/>
        <a:p>
          <a:r>
            <a:rPr lang="tr-TR" sz="2000" dirty="0" smtClean="0"/>
            <a:t>Aktivasyon yapan firmaların kayıtlı belge ve taslak halindeki ürünlerine ulaşması</a:t>
          </a:r>
          <a:endParaRPr lang="tr-TR" sz="2000" dirty="0"/>
        </a:p>
      </dgm:t>
    </dgm:pt>
    <dgm:pt modelId="{710A311E-201F-4EC4-A1B2-93E84DA09E51}" type="parTrans" cxnId="{D8A23827-C094-4E15-BCCC-3DF0388F0527}">
      <dgm:prSet/>
      <dgm:spPr/>
      <dgm:t>
        <a:bodyPr/>
        <a:lstStyle/>
        <a:p>
          <a:endParaRPr lang="tr-TR"/>
        </a:p>
      </dgm:t>
    </dgm:pt>
    <dgm:pt modelId="{20C3AD1F-A593-4108-BCA7-296814806A2E}" type="sibTrans" cxnId="{D8A23827-C094-4E15-BCCC-3DF0388F0527}">
      <dgm:prSet/>
      <dgm:spPr>
        <a:solidFill>
          <a:srgbClr val="FFC000"/>
        </a:solidFill>
      </dgm:spPr>
      <dgm:t>
        <a:bodyPr/>
        <a:lstStyle/>
        <a:p>
          <a:endParaRPr lang="tr-TR"/>
        </a:p>
      </dgm:t>
    </dgm:pt>
    <dgm:pt modelId="{0612DFBE-6902-4812-80B7-F6137FBD9A71}" type="pres">
      <dgm:prSet presAssocID="{D705D1E3-9697-4E75-80C1-9319510EF49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F58F6BE-EC98-42DD-B930-B66854A2FF83}" type="pres">
      <dgm:prSet presAssocID="{D705D1E3-9697-4E75-80C1-9319510EF49E}" presName="arrow" presStyleLbl="bgShp" presStyleIdx="0" presStyleCnt="1" custScaleX="117647"/>
      <dgm:spPr>
        <a:solidFill>
          <a:srgbClr val="FFC000"/>
        </a:solidFill>
      </dgm:spPr>
    </dgm:pt>
    <dgm:pt modelId="{6FA037A5-C175-427C-A601-73D37CDF07CB}" type="pres">
      <dgm:prSet presAssocID="{D705D1E3-9697-4E75-80C1-9319510EF49E}" presName="linearProcess" presStyleCnt="0"/>
      <dgm:spPr/>
    </dgm:pt>
    <dgm:pt modelId="{EAA23C26-94EF-44E6-A817-95850573778A}" type="pres">
      <dgm:prSet presAssocID="{BF912789-5A07-4B7C-ADC2-6F5D40855B62}" presName="textNode" presStyleLbl="node1" presStyleIdx="0" presStyleCnt="3" custScaleX="65800" custScaleY="96139" custLinFactNeighborX="-604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4E2FE69-E675-46DB-9536-CE874594D338}" type="pres">
      <dgm:prSet presAssocID="{1E211FE6-6CAF-4238-9F71-B044C981827D}" presName="sibTrans" presStyleCnt="0"/>
      <dgm:spPr/>
    </dgm:pt>
    <dgm:pt modelId="{D4705BF2-5176-4FC9-B4B0-2A37BE1C5AA9}" type="pres">
      <dgm:prSet presAssocID="{564758B4-6D09-400E-BE0F-4F735ADE8884}" presName="textNode" presStyleLbl="node1" presStyleIdx="1" presStyleCnt="3" custScaleX="65800" custScaleY="96139" custLinFactX="-5" custLinFactNeighborX="-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902C45-2A05-4F00-9FD7-FCB0FEA5B653}" type="pres">
      <dgm:prSet presAssocID="{221827FC-7074-4814-8C94-F2326920E5FB}" presName="sibTrans" presStyleCnt="0"/>
      <dgm:spPr/>
    </dgm:pt>
    <dgm:pt modelId="{B51AC945-2D2A-40BE-8625-A4876E2FD9B9}" type="pres">
      <dgm:prSet presAssocID="{C0F1D814-36FD-4052-8208-F4082B293EED}" presName="textNode" presStyleLbl="node1" presStyleIdx="2" presStyleCnt="3" custScaleX="65800" custScaleY="96139" custLinFactX="-4270" custLinFactNeighborX="-100000" custLinFactNeighborY="174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8A23827-C094-4E15-BCCC-3DF0388F0527}" srcId="{D705D1E3-9697-4E75-80C1-9319510EF49E}" destId="{C0F1D814-36FD-4052-8208-F4082B293EED}" srcOrd="2" destOrd="0" parTransId="{710A311E-201F-4EC4-A1B2-93E84DA09E51}" sibTransId="{20C3AD1F-A593-4108-BCA7-296814806A2E}"/>
    <dgm:cxn modelId="{E40C12CA-10D4-452F-A3CB-DB950D04CB7D}" type="presOf" srcId="{BF912789-5A07-4B7C-ADC2-6F5D40855B62}" destId="{EAA23C26-94EF-44E6-A817-95850573778A}" srcOrd="0" destOrd="0" presId="urn:microsoft.com/office/officeart/2005/8/layout/hProcess9"/>
    <dgm:cxn modelId="{314E97F5-23DE-4F6D-BC64-0DEB63E73074}" type="presOf" srcId="{D705D1E3-9697-4E75-80C1-9319510EF49E}" destId="{0612DFBE-6902-4812-80B7-F6137FBD9A71}" srcOrd="0" destOrd="0" presId="urn:microsoft.com/office/officeart/2005/8/layout/hProcess9"/>
    <dgm:cxn modelId="{55F4B159-0F2E-4D40-BAC8-CFD92325C41C}" type="presOf" srcId="{564758B4-6D09-400E-BE0F-4F735ADE8884}" destId="{D4705BF2-5176-4FC9-B4B0-2A37BE1C5AA9}" srcOrd="0" destOrd="0" presId="urn:microsoft.com/office/officeart/2005/8/layout/hProcess9"/>
    <dgm:cxn modelId="{381EBE02-22BC-46A8-BCE6-AEDA40D299F8}" type="presOf" srcId="{C0F1D814-36FD-4052-8208-F4082B293EED}" destId="{B51AC945-2D2A-40BE-8625-A4876E2FD9B9}" srcOrd="0" destOrd="0" presId="urn:microsoft.com/office/officeart/2005/8/layout/hProcess9"/>
    <dgm:cxn modelId="{3058D754-099A-401B-A9BA-9C2685DD8380}" srcId="{D705D1E3-9697-4E75-80C1-9319510EF49E}" destId="{BF912789-5A07-4B7C-ADC2-6F5D40855B62}" srcOrd="0" destOrd="0" parTransId="{2EAF25E7-D556-4067-975D-136B8766ABA4}" sibTransId="{1E211FE6-6CAF-4238-9F71-B044C981827D}"/>
    <dgm:cxn modelId="{3FA95DE1-AC36-49D9-8B2F-7842ABC50CA8}" srcId="{D705D1E3-9697-4E75-80C1-9319510EF49E}" destId="{564758B4-6D09-400E-BE0F-4F735ADE8884}" srcOrd="1" destOrd="0" parTransId="{5573B09F-5757-449F-B555-4FED2F45A67E}" sibTransId="{221827FC-7074-4814-8C94-F2326920E5FB}"/>
    <dgm:cxn modelId="{20CD35F9-6B90-467B-B854-4BF1643DEB4F}" type="presParOf" srcId="{0612DFBE-6902-4812-80B7-F6137FBD9A71}" destId="{2F58F6BE-EC98-42DD-B930-B66854A2FF83}" srcOrd="0" destOrd="0" presId="urn:microsoft.com/office/officeart/2005/8/layout/hProcess9"/>
    <dgm:cxn modelId="{BFF90035-B5DE-489E-BF3F-30B2F4C9A424}" type="presParOf" srcId="{0612DFBE-6902-4812-80B7-F6137FBD9A71}" destId="{6FA037A5-C175-427C-A601-73D37CDF07CB}" srcOrd="1" destOrd="0" presId="urn:microsoft.com/office/officeart/2005/8/layout/hProcess9"/>
    <dgm:cxn modelId="{6CCC8F65-A458-4CD1-B7E1-0C7D16483573}" type="presParOf" srcId="{6FA037A5-C175-427C-A601-73D37CDF07CB}" destId="{EAA23C26-94EF-44E6-A817-95850573778A}" srcOrd="0" destOrd="0" presId="urn:microsoft.com/office/officeart/2005/8/layout/hProcess9"/>
    <dgm:cxn modelId="{A5BFDC33-7058-4E15-BFD3-119E885ED171}" type="presParOf" srcId="{6FA037A5-C175-427C-A601-73D37CDF07CB}" destId="{74E2FE69-E675-46DB-9536-CE874594D338}" srcOrd="1" destOrd="0" presId="urn:microsoft.com/office/officeart/2005/8/layout/hProcess9"/>
    <dgm:cxn modelId="{34941159-EAE4-4937-93BB-A11573BC8D37}" type="presParOf" srcId="{6FA037A5-C175-427C-A601-73D37CDF07CB}" destId="{D4705BF2-5176-4FC9-B4B0-2A37BE1C5AA9}" srcOrd="2" destOrd="0" presId="urn:microsoft.com/office/officeart/2005/8/layout/hProcess9"/>
    <dgm:cxn modelId="{070D3311-6A8B-455A-BA39-C762EF94BCF6}" type="presParOf" srcId="{6FA037A5-C175-427C-A601-73D37CDF07CB}" destId="{77902C45-2A05-4F00-9FD7-FCB0FEA5B653}" srcOrd="3" destOrd="0" presId="urn:microsoft.com/office/officeart/2005/8/layout/hProcess9"/>
    <dgm:cxn modelId="{957A4988-572E-4A87-AFA2-E6D5305596C9}" type="presParOf" srcId="{6FA037A5-C175-427C-A601-73D37CDF07CB}" destId="{B51AC945-2D2A-40BE-8625-A4876E2FD9B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55A78D-5FA2-44D0-8706-C76956221DF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B30A4D8-44FE-4E42-BD6A-0BA7B7FB9BB6}">
      <dgm:prSet phldrT="[Metin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r-TR" dirty="0"/>
        </a:p>
      </dgm:t>
    </dgm:pt>
    <dgm:pt modelId="{1E1D8E20-8626-4F0D-9466-0DE3998BD051}" type="parTrans" cxnId="{5796E86D-591E-4728-B4FD-4520927A9255}">
      <dgm:prSet/>
      <dgm:spPr/>
      <dgm:t>
        <a:bodyPr/>
        <a:lstStyle/>
        <a:p>
          <a:endParaRPr lang="tr-TR"/>
        </a:p>
      </dgm:t>
    </dgm:pt>
    <dgm:pt modelId="{948BDA41-9352-4317-82D1-1A4D37C19EE0}" type="sibTrans" cxnId="{5796E86D-591E-4728-B4FD-4520927A9255}">
      <dgm:prSet/>
      <dgm:spPr/>
      <dgm:t>
        <a:bodyPr/>
        <a:lstStyle/>
        <a:p>
          <a:endParaRPr lang="tr-TR"/>
        </a:p>
      </dgm:t>
    </dgm:pt>
    <dgm:pt modelId="{E7C7B6F9-23C6-48B7-A7E3-B6094DDDE96D}">
      <dgm:prSet/>
      <dgm:spPr>
        <a:solidFill>
          <a:srgbClr val="FFCC66"/>
        </a:solidFill>
      </dgm:spPr>
      <dgm:t>
        <a:bodyPr/>
        <a:lstStyle/>
        <a:p>
          <a:r>
            <a:rPr lang="tr-TR" dirty="0" smtClean="0"/>
            <a:t>Kayıtlı Belgeler</a:t>
          </a:r>
          <a:endParaRPr lang="tr-TR" dirty="0"/>
        </a:p>
      </dgm:t>
    </dgm:pt>
    <dgm:pt modelId="{8ED62309-74A2-4F0D-8AA0-7FA18A4DCE36}" type="parTrans" cxnId="{2BE62803-8A58-48D4-93AE-FDD21020E73A}">
      <dgm:prSet/>
      <dgm:spPr>
        <a:solidFill>
          <a:srgbClr val="82C2BE"/>
        </a:solidFill>
      </dgm:spPr>
      <dgm:t>
        <a:bodyPr/>
        <a:lstStyle/>
        <a:p>
          <a:endParaRPr lang="tr-TR"/>
        </a:p>
      </dgm:t>
    </dgm:pt>
    <dgm:pt modelId="{27B4C6F8-F356-4FAA-95DB-21ED883F9F83}" type="sibTrans" cxnId="{2BE62803-8A58-48D4-93AE-FDD21020E73A}">
      <dgm:prSet/>
      <dgm:spPr/>
      <dgm:t>
        <a:bodyPr/>
        <a:lstStyle/>
        <a:p>
          <a:endParaRPr lang="tr-TR"/>
        </a:p>
      </dgm:t>
    </dgm:pt>
    <dgm:pt modelId="{6A1209C9-0765-4D18-B9F2-C8A9DC26169E}">
      <dgm:prSet/>
      <dgm:spPr>
        <a:solidFill>
          <a:srgbClr val="FFCC66"/>
        </a:solidFill>
      </dgm:spPr>
      <dgm:t>
        <a:bodyPr/>
        <a:lstStyle/>
        <a:p>
          <a:r>
            <a:rPr lang="tr-TR" dirty="0" smtClean="0"/>
            <a:t>Taslak Ürün</a:t>
          </a:r>
          <a:endParaRPr lang="tr-TR" dirty="0"/>
        </a:p>
      </dgm:t>
    </dgm:pt>
    <dgm:pt modelId="{45AF6C96-E0EC-4F62-AA2D-5C65C5171C3E}" type="parTrans" cxnId="{4A4FA0F3-9259-4EC0-B992-B1DD46F02E33}">
      <dgm:prSet/>
      <dgm:spPr>
        <a:solidFill>
          <a:srgbClr val="82C2BE"/>
        </a:solidFill>
      </dgm:spPr>
      <dgm:t>
        <a:bodyPr/>
        <a:lstStyle/>
        <a:p>
          <a:endParaRPr lang="tr-TR"/>
        </a:p>
      </dgm:t>
    </dgm:pt>
    <dgm:pt modelId="{2CD37F90-0B44-4697-BC26-CAE4F288F09E}" type="sibTrans" cxnId="{4A4FA0F3-9259-4EC0-B992-B1DD46F02E33}">
      <dgm:prSet/>
      <dgm:spPr/>
      <dgm:t>
        <a:bodyPr/>
        <a:lstStyle/>
        <a:p>
          <a:endParaRPr lang="tr-TR"/>
        </a:p>
      </dgm:t>
    </dgm:pt>
    <dgm:pt modelId="{F7686ABE-70EB-4091-A515-BBA80269F9C7}">
      <dgm:prSet/>
      <dgm:spPr>
        <a:solidFill>
          <a:srgbClr val="FFCC66"/>
        </a:solidFill>
      </dgm:spPr>
      <dgm:t>
        <a:bodyPr/>
        <a:lstStyle/>
        <a:p>
          <a:r>
            <a:rPr lang="tr-TR" dirty="0" smtClean="0"/>
            <a:t>Firmalar</a:t>
          </a:r>
          <a:endParaRPr lang="tr-TR" dirty="0"/>
        </a:p>
      </dgm:t>
    </dgm:pt>
    <dgm:pt modelId="{89C81505-DB40-4C35-A6CA-5A0BCBE549ED}" type="parTrans" cxnId="{EC246796-E58A-41A7-86EA-5D93E661F02F}">
      <dgm:prSet/>
      <dgm:spPr>
        <a:solidFill>
          <a:srgbClr val="81CAC9"/>
        </a:solidFill>
      </dgm:spPr>
      <dgm:t>
        <a:bodyPr/>
        <a:lstStyle/>
        <a:p>
          <a:endParaRPr lang="tr-TR"/>
        </a:p>
      </dgm:t>
    </dgm:pt>
    <dgm:pt modelId="{07FA2998-7D4A-49B3-948C-D3D3920BE1FB}" type="sibTrans" cxnId="{EC246796-E58A-41A7-86EA-5D93E661F02F}">
      <dgm:prSet/>
      <dgm:spPr/>
      <dgm:t>
        <a:bodyPr/>
        <a:lstStyle/>
        <a:p>
          <a:endParaRPr lang="tr-TR"/>
        </a:p>
      </dgm:t>
    </dgm:pt>
    <dgm:pt modelId="{6B78F972-03B6-40C5-B740-98370B9E49A7}" type="pres">
      <dgm:prSet presAssocID="{A655A78D-5FA2-44D0-8706-C76956221DF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155ACF9-F124-4211-8F72-F613B38619BB}" type="pres">
      <dgm:prSet presAssocID="{9B30A4D8-44FE-4E42-BD6A-0BA7B7FB9BB6}" presName="centerShape" presStyleLbl="node0" presStyleIdx="0" presStyleCnt="1" custScaleX="105895" custScaleY="105218"/>
      <dgm:spPr/>
      <dgm:t>
        <a:bodyPr/>
        <a:lstStyle/>
        <a:p>
          <a:endParaRPr lang="tr-TR"/>
        </a:p>
      </dgm:t>
    </dgm:pt>
    <dgm:pt modelId="{4E2506B9-DB6F-4E1B-A241-FA491A7D2835}" type="pres">
      <dgm:prSet presAssocID="{45AF6C96-E0EC-4F62-AA2D-5C65C5171C3E}" presName="parTrans" presStyleLbl="bgSibTrans2D1" presStyleIdx="0" presStyleCnt="3" custScaleX="46202" custLinFactNeighborX="25294" custLinFactNeighborY="74190"/>
      <dgm:spPr/>
      <dgm:t>
        <a:bodyPr/>
        <a:lstStyle/>
        <a:p>
          <a:endParaRPr lang="tr-TR"/>
        </a:p>
      </dgm:t>
    </dgm:pt>
    <dgm:pt modelId="{815E93AA-669F-4CB0-BA63-C3F38D070CAA}" type="pres">
      <dgm:prSet presAssocID="{6A1209C9-0765-4D18-B9F2-C8A9DC26169E}" presName="node" presStyleLbl="node1" presStyleIdx="0" presStyleCnt="3" custRadScaleRad="113388" custRadScaleInc="183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6CC960-D221-4C0B-8F15-6E6552EAC8A3}" type="pres">
      <dgm:prSet presAssocID="{89C81505-DB40-4C35-A6CA-5A0BCBE549ED}" presName="parTrans" presStyleLbl="bgSibTrans2D1" presStyleIdx="1" presStyleCnt="3"/>
      <dgm:spPr/>
      <dgm:t>
        <a:bodyPr/>
        <a:lstStyle/>
        <a:p>
          <a:endParaRPr lang="tr-TR"/>
        </a:p>
      </dgm:t>
    </dgm:pt>
    <dgm:pt modelId="{7FAD3E13-4542-41A9-9D84-C33D1C14AB59}" type="pres">
      <dgm:prSet presAssocID="{F7686ABE-70EB-4091-A515-BBA80269F9C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44A1A6-6E93-4C00-87C1-F045CBBB58B1}" type="pres">
      <dgm:prSet presAssocID="{8ED62309-74A2-4F0D-8AA0-7FA18A4DCE36}" presName="parTrans" presStyleLbl="bgSibTrans2D1" presStyleIdx="2" presStyleCnt="3" custScaleX="46553" custLinFactNeighborX="-16056" custLinFactNeighborY="79711"/>
      <dgm:spPr/>
      <dgm:t>
        <a:bodyPr/>
        <a:lstStyle/>
        <a:p>
          <a:endParaRPr lang="tr-TR"/>
        </a:p>
      </dgm:t>
    </dgm:pt>
    <dgm:pt modelId="{EBC541A2-98DF-4639-8DA5-B2A5720C2B8A}" type="pres">
      <dgm:prSet presAssocID="{E7C7B6F9-23C6-48B7-A7E3-B6094DDDE96D}" presName="node" presStyleLbl="node1" presStyleIdx="2" presStyleCnt="3" custRadScaleRad="113803" custRadScaleInc="-61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C246796-E58A-41A7-86EA-5D93E661F02F}" srcId="{9B30A4D8-44FE-4E42-BD6A-0BA7B7FB9BB6}" destId="{F7686ABE-70EB-4091-A515-BBA80269F9C7}" srcOrd="1" destOrd="0" parTransId="{89C81505-DB40-4C35-A6CA-5A0BCBE549ED}" sibTransId="{07FA2998-7D4A-49B3-948C-D3D3920BE1FB}"/>
    <dgm:cxn modelId="{99978FE2-3045-44A4-8837-4B56B5A2E5F3}" type="presOf" srcId="{8ED62309-74A2-4F0D-8AA0-7FA18A4DCE36}" destId="{0444A1A6-6E93-4C00-87C1-F045CBBB58B1}" srcOrd="0" destOrd="0" presId="urn:microsoft.com/office/officeart/2005/8/layout/radial4"/>
    <dgm:cxn modelId="{231EB7EF-AB92-43A2-8B7A-6BB080AB8235}" type="presOf" srcId="{E7C7B6F9-23C6-48B7-A7E3-B6094DDDE96D}" destId="{EBC541A2-98DF-4639-8DA5-B2A5720C2B8A}" srcOrd="0" destOrd="0" presId="urn:microsoft.com/office/officeart/2005/8/layout/radial4"/>
    <dgm:cxn modelId="{26338E92-0D98-49F1-A8CB-6CCF704C0F80}" type="presOf" srcId="{9B30A4D8-44FE-4E42-BD6A-0BA7B7FB9BB6}" destId="{8155ACF9-F124-4211-8F72-F613B38619BB}" srcOrd="0" destOrd="0" presId="urn:microsoft.com/office/officeart/2005/8/layout/radial4"/>
    <dgm:cxn modelId="{5796E86D-591E-4728-B4FD-4520927A9255}" srcId="{A655A78D-5FA2-44D0-8706-C76956221DFF}" destId="{9B30A4D8-44FE-4E42-BD6A-0BA7B7FB9BB6}" srcOrd="0" destOrd="0" parTransId="{1E1D8E20-8626-4F0D-9466-0DE3998BD051}" sibTransId="{948BDA41-9352-4317-82D1-1A4D37C19EE0}"/>
    <dgm:cxn modelId="{2BE62803-8A58-48D4-93AE-FDD21020E73A}" srcId="{9B30A4D8-44FE-4E42-BD6A-0BA7B7FB9BB6}" destId="{E7C7B6F9-23C6-48B7-A7E3-B6094DDDE96D}" srcOrd="2" destOrd="0" parTransId="{8ED62309-74A2-4F0D-8AA0-7FA18A4DCE36}" sibTransId="{27B4C6F8-F356-4FAA-95DB-21ED883F9F83}"/>
    <dgm:cxn modelId="{BCE51CC6-8676-4D56-9F1D-E988BCF2E8FE}" type="presOf" srcId="{89C81505-DB40-4C35-A6CA-5A0BCBE549ED}" destId="{376CC960-D221-4C0B-8F15-6E6552EAC8A3}" srcOrd="0" destOrd="0" presId="urn:microsoft.com/office/officeart/2005/8/layout/radial4"/>
    <dgm:cxn modelId="{BC92402F-1DEA-43B0-8385-4E47E97194D2}" type="presOf" srcId="{45AF6C96-E0EC-4F62-AA2D-5C65C5171C3E}" destId="{4E2506B9-DB6F-4E1B-A241-FA491A7D2835}" srcOrd="0" destOrd="0" presId="urn:microsoft.com/office/officeart/2005/8/layout/radial4"/>
    <dgm:cxn modelId="{FC24BE2F-4B0C-40DE-B144-E1D73FE7F976}" type="presOf" srcId="{F7686ABE-70EB-4091-A515-BBA80269F9C7}" destId="{7FAD3E13-4542-41A9-9D84-C33D1C14AB59}" srcOrd="0" destOrd="0" presId="urn:microsoft.com/office/officeart/2005/8/layout/radial4"/>
    <dgm:cxn modelId="{0A4A8F12-2E8A-41F7-9CC1-227F8722CA87}" type="presOf" srcId="{A655A78D-5FA2-44D0-8706-C76956221DFF}" destId="{6B78F972-03B6-40C5-B740-98370B9E49A7}" srcOrd="0" destOrd="0" presId="urn:microsoft.com/office/officeart/2005/8/layout/radial4"/>
    <dgm:cxn modelId="{4A4FA0F3-9259-4EC0-B992-B1DD46F02E33}" srcId="{9B30A4D8-44FE-4E42-BD6A-0BA7B7FB9BB6}" destId="{6A1209C9-0765-4D18-B9F2-C8A9DC26169E}" srcOrd="0" destOrd="0" parTransId="{45AF6C96-E0EC-4F62-AA2D-5C65C5171C3E}" sibTransId="{2CD37F90-0B44-4697-BC26-CAE4F288F09E}"/>
    <dgm:cxn modelId="{0DDCBC17-D248-46DF-8742-BA064895B27F}" type="presOf" srcId="{6A1209C9-0765-4D18-B9F2-C8A9DC26169E}" destId="{815E93AA-669F-4CB0-BA63-C3F38D070CAA}" srcOrd="0" destOrd="0" presId="urn:microsoft.com/office/officeart/2005/8/layout/radial4"/>
    <dgm:cxn modelId="{C4927128-DD03-4D0B-8BCB-1A64B19AE957}" type="presParOf" srcId="{6B78F972-03B6-40C5-B740-98370B9E49A7}" destId="{8155ACF9-F124-4211-8F72-F613B38619BB}" srcOrd="0" destOrd="0" presId="urn:microsoft.com/office/officeart/2005/8/layout/radial4"/>
    <dgm:cxn modelId="{A0A73EE8-EB58-4EB6-B424-D0E5B0325501}" type="presParOf" srcId="{6B78F972-03B6-40C5-B740-98370B9E49A7}" destId="{4E2506B9-DB6F-4E1B-A241-FA491A7D2835}" srcOrd="1" destOrd="0" presId="urn:microsoft.com/office/officeart/2005/8/layout/radial4"/>
    <dgm:cxn modelId="{04FDC08B-76F8-48B0-BF64-C5A631F5197A}" type="presParOf" srcId="{6B78F972-03B6-40C5-B740-98370B9E49A7}" destId="{815E93AA-669F-4CB0-BA63-C3F38D070CAA}" srcOrd="2" destOrd="0" presId="urn:microsoft.com/office/officeart/2005/8/layout/radial4"/>
    <dgm:cxn modelId="{ADFE60C4-B971-4F55-AC2D-2C665FF78B91}" type="presParOf" srcId="{6B78F972-03B6-40C5-B740-98370B9E49A7}" destId="{376CC960-D221-4C0B-8F15-6E6552EAC8A3}" srcOrd="3" destOrd="0" presId="urn:microsoft.com/office/officeart/2005/8/layout/radial4"/>
    <dgm:cxn modelId="{A081EC4E-AAC0-4A02-8334-96FC499179BE}" type="presParOf" srcId="{6B78F972-03B6-40C5-B740-98370B9E49A7}" destId="{7FAD3E13-4542-41A9-9D84-C33D1C14AB59}" srcOrd="4" destOrd="0" presId="urn:microsoft.com/office/officeart/2005/8/layout/radial4"/>
    <dgm:cxn modelId="{5957FFED-4989-4876-BCFF-CB6A58C4988E}" type="presParOf" srcId="{6B78F972-03B6-40C5-B740-98370B9E49A7}" destId="{0444A1A6-6E93-4C00-87C1-F045CBBB58B1}" srcOrd="5" destOrd="0" presId="urn:microsoft.com/office/officeart/2005/8/layout/radial4"/>
    <dgm:cxn modelId="{1598E3E7-09E5-4FC3-B9A2-8D6D7F515967}" type="presParOf" srcId="{6B78F972-03B6-40C5-B740-98370B9E49A7}" destId="{EBC541A2-98DF-4639-8DA5-B2A5720C2B8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8F6BE-EC98-42DD-B930-B66854A2FF83}">
      <dsp:nvSpPr>
        <dsp:cNvPr id="0" name=""/>
        <dsp:cNvSpPr/>
      </dsp:nvSpPr>
      <dsp:spPr>
        <a:xfrm>
          <a:off x="2" y="0"/>
          <a:ext cx="10632498" cy="5506911"/>
        </a:xfrm>
        <a:prstGeom prst="rightArrow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23C26-94EF-44E6-A817-95850573778A}">
      <dsp:nvSpPr>
        <dsp:cNvPr id="0" name=""/>
        <dsp:cNvSpPr/>
      </dsp:nvSpPr>
      <dsp:spPr>
        <a:xfrm>
          <a:off x="1085678" y="1694597"/>
          <a:ext cx="2251897" cy="2117715"/>
        </a:xfrm>
        <a:prstGeom prst="roundRect">
          <a:avLst/>
        </a:prstGeom>
        <a:solidFill>
          <a:srgbClr val="81CAC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TİTUBB ta yer alan kayıtlı veriler aktarılacaktır.</a:t>
          </a:r>
          <a:endParaRPr lang="tr-TR" sz="2000" kern="1200" dirty="0"/>
        </a:p>
      </dsp:txBody>
      <dsp:txXfrm>
        <a:off x="1189056" y="1797975"/>
        <a:ext cx="2045141" cy="1910959"/>
      </dsp:txXfrm>
    </dsp:sp>
    <dsp:sp modelId="{D4705BF2-5176-4FC9-B4B0-2A37BE1C5AA9}">
      <dsp:nvSpPr>
        <dsp:cNvPr id="0" name=""/>
        <dsp:cNvSpPr/>
      </dsp:nvSpPr>
      <dsp:spPr>
        <a:xfrm>
          <a:off x="3658506" y="1694597"/>
          <a:ext cx="2251897" cy="2117715"/>
        </a:xfrm>
        <a:prstGeom prst="roundRect">
          <a:avLst/>
        </a:prstGeom>
        <a:solidFill>
          <a:srgbClr val="81CAC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TİTUBB Firma No, MERSİS No/Vergi No ve ÇKYS No ile firma aktivasyonu yapılması </a:t>
          </a:r>
          <a:endParaRPr lang="tr-TR" sz="2000" kern="1200" dirty="0"/>
        </a:p>
      </dsp:txBody>
      <dsp:txXfrm>
        <a:off x="3761884" y="1797975"/>
        <a:ext cx="2045141" cy="1910959"/>
      </dsp:txXfrm>
    </dsp:sp>
    <dsp:sp modelId="{B51AC945-2D2A-40BE-8625-A4876E2FD9B9}">
      <dsp:nvSpPr>
        <dsp:cNvPr id="0" name=""/>
        <dsp:cNvSpPr/>
      </dsp:nvSpPr>
      <dsp:spPr>
        <a:xfrm>
          <a:off x="6296067" y="1733013"/>
          <a:ext cx="2251897" cy="2117715"/>
        </a:xfrm>
        <a:prstGeom prst="roundRect">
          <a:avLst/>
        </a:prstGeom>
        <a:solidFill>
          <a:srgbClr val="81CAC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Aktivasyon yapan firmaların kayıtlı belge ve taslak halindeki ürünlerine ulaşması</a:t>
          </a:r>
          <a:endParaRPr lang="tr-TR" sz="2000" kern="1200" dirty="0"/>
        </a:p>
      </dsp:txBody>
      <dsp:txXfrm>
        <a:off x="6399445" y="1836391"/>
        <a:ext cx="2045141" cy="1910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5ACF9-F124-4211-8F72-F613B38619BB}">
      <dsp:nvSpPr>
        <dsp:cNvPr id="0" name=""/>
        <dsp:cNvSpPr/>
      </dsp:nvSpPr>
      <dsp:spPr>
        <a:xfrm>
          <a:off x="3435456" y="2945896"/>
          <a:ext cx="2706151" cy="268885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700" kern="1200" dirty="0"/>
        </a:p>
      </dsp:txBody>
      <dsp:txXfrm>
        <a:off x="3831763" y="3339669"/>
        <a:ext cx="1913537" cy="1901305"/>
      </dsp:txXfrm>
    </dsp:sp>
    <dsp:sp modelId="{4E2506B9-DB6F-4E1B-A241-FA491A7D2835}">
      <dsp:nvSpPr>
        <dsp:cNvPr id="0" name=""/>
        <dsp:cNvSpPr/>
      </dsp:nvSpPr>
      <dsp:spPr>
        <a:xfrm rot="12965988">
          <a:off x="2704149" y="2909527"/>
          <a:ext cx="1069793" cy="728318"/>
        </a:xfrm>
        <a:prstGeom prst="leftArrow">
          <a:avLst>
            <a:gd name="adj1" fmla="val 60000"/>
            <a:gd name="adj2" fmla="val 50000"/>
          </a:avLst>
        </a:prstGeom>
        <a:solidFill>
          <a:srgbClr val="82C2B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E93AA-669F-4CB0-BA63-C3F38D070CAA}">
      <dsp:nvSpPr>
        <dsp:cNvPr id="0" name=""/>
        <dsp:cNvSpPr/>
      </dsp:nvSpPr>
      <dsp:spPr>
        <a:xfrm>
          <a:off x="504065" y="1080125"/>
          <a:ext cx="2427729" cy="1942183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93345" rIns="93345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Taslak Ürün</a:t>
          </a:r>
          <a:endParaRPr lang="tr-TR" sz="4900" kern="1200" dirty="0"/>
        </a:p>
      </dsp:txBody>
      <dsp:txXfrm>
        <a:off x="560950" y="1137010"/>
        <a:ext cx="2313959" cy="1828413"/>
      </dsp:txXfrm>
    </dsp:sp>
    <dsp:sp modelId="{376CC960-D221-4C0B-8F15-6E6552EAC8A3}">
      <dsp:nvSpPr>
        <dsp:cNvPr id="0" name=""/>
        <dsp:cNvSpPr/>
      </dsp:nvSpPr>
      <dsp:spPr>
        <a:xfrm rot="16200000">
          <a:off x="3840152" y="1522964"/>
          <a:ext cx="1896759" cy="728318"/>
        </a:xfrm>
        <a:prstGeom prst="leftArrow">
          <a:avLst>
            <a:gd name="adj1" fmla="val 60000"/>
            <a:gd name="adj2" fmla="val 50000"/>
          </a:avLst>
        </a:prstGeom>
        <a:solidFill>
          <a:srgbClr val="81CAC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D3E13-4542-41A9-9D84-C33D1C14AB59}">
      <dsp:nvSpPr>
        <dsp:cNvPr id="0" name=""/>
        <dsp:cNvSpPr/>
      </dsp:nvSpPr>
      <dsp:spPr>
        <a:xfrm>
          <a:off x="3574667" y="-32347"/>
          <a:ext cx="2427729" cy="1942183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93345" rIns="93345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Firmalar</a:t>
          </a:r>
          <a:endParaRPr lang="tr-TR" sz="4900" kern="1200" dirty="0"/>
        </a:p>
      </dsp:txBody>
      <dsp:txXfrm>
        <a:off x="3631552" y="24538"/>
        <a:ext cx="2313959" cy="1828413"/>
      </dsp:txXfrm>
    </dsp:sp>
    <dsp:sp modelId="{0444A1A6-6E93-4C00-87C1-F045CBBB58B1}">
      <dsp:nvSpPr>
        <dsp:cNvPr id="0" name=""/>
        <dsp:cNvSpPr/>
      </dsp:nvSpPr>
      <dsp:spPr>
        <a:xfrm rot="19279932">
          <a:off x="5941336" y="2851162"/>
          <a:ext cx="1084205" cy="728318"/>
        </a:xfrm>
        <a:prstGeom prst="leftArrow">
          <a:avLst>
            <a:gd name="adj1" fmla="val 60000"/>
            <a:gd name="adj2" fmla="val 50000"/>
          </a:avLst>
        </a:prstGeom>
        <a:solidFill>
          <a:srgbClr val="82C2B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541A2-98DF-4639-8DA5-B2A5720C2B8A}">
      <dsp:nvSpPr>
        <dsp:cNvPr id="0" name=""/>
        <dsp:cNvSpPr/>
      </dsp:nvSpPr>
      <dsp:spPr>
        <a:xfrm>
          <a:off x="6552722" y="936105"/>
          <a:ext cx="2427729" cy="1942183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93345" rIns="93345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Kayıtlı Belgeler</a:t>
          </a:r>
          <a:endParaRPr lang="tr-TR" sz="4900" kern="1200" dirty="0"/>
        </a:p>
      </dsp:txBody>
      <dsp:txXfrm>
        <a:off x="6609607" y="992990"/>
        <a:ext cx="2313959" cy="1828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8775699-FDCE-427A-9AF3-3AA0D6A3CB87}" type="datetimeFigureOut">
              <a:rPr lang="tr-TR"/>
              <a:pPr>
                <a:defRPr/>
              </a:pPr>
              <a:t>24.5.2017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49688" y="942871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15FE6A-2799-4423-A157-1EDCACAE558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656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CECB5C-62F0-4F27-B334-22B671CFCAF8}" type="datetimeFigureOut">
              <a:rPr lang="tr-TR"/>
              <a:pPr>
                <a:defRPr/>
              </a:pPr>
              <a:t>24.5.2017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714356"/>
            <a:ext cx="5438775" cy="4468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9688" y="942871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F985E2-58B2-4E93-A1A8-7CE1D101BC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991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95400" y="188640"/>
            <a:ext cx="10729192" cy="685777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62A8AB"/>
                </a:solidFill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95400" y="1196752"/>
            <a:ext cx="10729192" cy="50405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8" name="Slayt Numarası Yer Tutucusu 1"/>
          <p:cNvSpPr>
            <a:spLocks noGrp="1"/>
          </p:cNvSpPr>
          <p:nvPr>
            <p:ph type="sldNum" sz="quarter" idx="4"/>
          </p:nvPr>
        </p:nvSpPr>
        <p:spPr>
          <a:xfrm>
            <a:off x="11550007" y="6381328"/>
            <a:ext cx="446517" cy="40360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‹#›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800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5400" y="1124744"/>
            <a:ext cx="10729192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ctrTitle"/>
          </p:nvPr>
        </p:nvSpPr>
        <p:spPr>
          <a:xfrm>
            <a:off x="695400" y="188640"/>
            <a:ext cx="10729192" cy="685777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62A8AB"/>
                </a:solidFill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1" name="Slayt Numarası Yer Tutucusu 1"/>
          <p:cNvSpPr>
            <a:spLocks noGrp="1"/>
          </p:cNvSpPr>
          <p:nvPr>
            <p:ph type="sldNum" sz="quarter" idx="4"/>
          </p:nvPr>
        </p:nvSpPr>
        <p:spPr>
          <a:xfrm>
            <a:off x="11550007" y="6381328"/>
            <a:ext cx="446517" cy="40360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‹#›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5400" y="1124744"/>
            <a:ext cx="10729192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ctrTitle"/>
          </p:nvPr>
        </p:nvSpPr>
        <p:spPr>
          <a:xfrm>
            <a:off x="695400" y="188640"/>
            <a:ext cx="10729192" cy="685777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62A8AB"/>
                </a:solidFill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1" name="Slayt Numarası Yer Tutucusu 1"/>
          <p:cNvSpPr>
            <a:spLocks noGrp="1"/>
          </p:cNvSpPr>
          <p:nvPr>
            <p:ph type="sldNum" sz="quarter" idx="4"/>
          </p:nvPr>
        </p:nvSpPr>
        <p:spPr>
          <a:xfrm>
            <a:off x="11550007" y="6381328"/>
            <a:ext cx="446517" cy="40360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‹#›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581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95400" y="188640"/>
            <a:ext cx="10729192" cy="685777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62A8AB"/>
                </a:solidFill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95400" y="1196752"/>
            <a:ext cx="10729192" cy="50405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8" name="Slayt Numarası Yer Tutucusu 1"/>
          <p:cNvSpPr>
            <a:spLocks noGrp="1"/>
          </p:cNvSpPr>
          <p:nvPr>
            <p:ph type="sldNum" sz="quarter" idx="4"/>
          </p:nvPr>
        </p:nvSpPr>
        <p:spPr>
          <a:xfrm>
            <a:off x="11550007" y="6381328"/>
            <a:ext cx="446517" cy="40360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Calibri"/>
              </a:rPr>
              <a:pPr algn="ctr">
                <a:defRPr/>
              </a:pPr>
              <a:t>‹#›</a:t>
            </a:fld>
            <a:endParaRPr lang="tr-TR" sz="1600" b="1" dirty="0">
              <a:solidFill>
                <a:srgbClr val="62A8AB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720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5400" y="1124744"/>
            <a:ext cx="10729192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ctrTitle"/>
          </p:nvPr>
        </p:nvSpPr>
        <p:spPr>
          <a:xfrm>
            <a:off x="695400" y="188640"/>
            <a:ext cx="10729192" cy="685777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62A8AB"/>
                </a:solidFill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1" name="Slayt Numarası Yer Tutucusu 1"/>
          <p:cNvSpPr>
            <a:spLocks noGrp="1"/>
          </p:cNvSpPr>
          <p:nvPr>
            <p:ph type="sldNum" sz="quarter" idx="4"/>
          </p:nvPr>
        </p:nvSpPr>
        <p:spPr>
          <a:xfrm>
            <a:off x="11550007" y="6381328"/>
            <a:ext cx="446517" cy="40360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Calibri"/>
              </a:rPr>
              <a:pPr algn="ctr">
                <a:defRPr/>
              </a:pPr>
              <a:t>‹#›</a:t>
            </a:fld>
            <a:endParaRPr lang="tr-TR" sz="1600" b="1" dirty="0">
              <a:solidFill>
                <a:srgbClr val="62A8AB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3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5400" y="1124744"/>
            <a:ext cx="10729192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ctrTitle"/>
          </p:nvPr>
        </p:nvSpPr>
        <p:spPr>
          <a:xfrm>
            <a:off x="695400" y="188640"/>
            <a:ext cx="10729192" cy="685777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62A8AB"/>
                </a:solidFill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1" name="Slayt Numarası Yer Tutucusu 1"/>
          <p:cNvSpPr>
            <a:spLocks noGrp="1"/>
          </p:cNvSpPr>
          <p:nvPr>
            <p:ph type="sldNum" sz="quarter" idx="4"/>
          </p:nvPr>
        </p:nvSpPr>
        <p:spPr>
          <a:xfrm>
            <a:off x="11550007" y="6381328"/>
            <a:ext cx="446517" cy="40360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Calibri"/>
              </a:rPr>
              <a:pPr algn="ctr">
                <a:defRPr/>
              </a:pPr>
              <a:t>‹#›</a:t>
            </a:fld>
            <a:endParaRPr lang="tr-TR" sz="1600" b="1" dirty="0">
              <a:solidFill>
                <a:srgbClr val="62A8AB"/>
              </a:solidFill>
              <a:latin typeface="Calibri"/>
            </a:endParaRPr>
          </a:p>
        </p:txBody>
      </p:sp>
      <p:sp>
        <p:nvSpPr>
          <p:cNvPr id="5" name="Metin Yer Tutucusu 9"/>
          <p:cNvSpPr>
            <a:spLocks noGrp="1"/>
          </p:cNvSpPr>
          <p:nvPr>
            <p:ph type="body" sz="quarter" idx="10" hasCustomPrompt="1"/>
          </p:nvPr>
        </p:nvSpPr>
        <p:spPr>
          <a:xfrm>
            <a:off x="10128448" y="6554952"/>
            <a:ext cx="1369194" cy="2740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en-US" sz="1400" dirty="0" smtClean="0">
                <a:solidFill>
                  <a:schemeClr val="bg1"/>
                </a:solidFill>
                <a:cs typeface="Oswald Light"/>
              </a:defRPr>
            </a:lvl1pPr>
          </a:lstStyle>
          <a:p>
            <a:pPr algn="r">
              <a:lnSpc>
                <a:spcPct val="70000"/>
              </a:lnSpc>
            </a:pPr>
            <a:r>
              <a:rPr lang="tr-TR" sz="1400" dirty="0" smtClean="0">
                <a:solidFill>
                  <a:schemeClr val="bg1"/>
                </a:solidFill>
                <a:latin typeface="+mj-lt"/>
                <a:cs typeface="Oswald Light"/>
              </a:rPr>
              <a:t>Sayfa Başlığı</a:t>
            </a:r>
            <a:endParaRPr lang="en-US" sz="1400" dirty="0" smtClean="0">
              <a:solidFill>
                <a:schemeClr val="bg1"/>
              </a:solidFill>
              <a:latin typeface="+mj-lt"/>
              <a:cs typeface="Oswald Light"/>
            </a:endParaRPr>
          </a:p>
        </p:txBody>
      </p:sp>
    </p:spTree>
    <p:extLst>
      <p:ext uri="{BB962C8B-B14F-4D97-AF65-F5344CB8AC3E}">
        <p14:creationId xmlns:p14="http://schemas.microsoft.com/office/powerpoint/2010/main" val="112323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E5EBEE"/>
            </a:gs>
            <a:gs pos="100000">
              <a:srgbClr val="F6F8F9"/>
            </a:gs>
          </a:gsLst>
          <a:lin ang="5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9"/>
          <p:cNvSpPr/>
          <p:nvPr userDrawn="1"/>
        </p:nvSpPr>
        <p:spPr>
          <a:xfrm flipV="1">
            <a:off x="0" y="6525343"/>
            <a:ext cx="12192000" cy="332653"/>
          </a:xfrm>
          <a:prstGeom prst="rect">
            <a:avLst/>
          </a:prstGeom>
          <a:solidFill>
            <a:srgbClr val="81CA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69"/>
          <p:cNvSpPr/>
          <p:nvPr userDrawn="1"/>
        </p:nvSpPr>
        <p:spPr>
          <a:xfrm flipV="1">
            <a:off x="0" y="-1097"/>
            <a:ext cx="12192000" cy="50259"/>
          </a:xfrm>
          <a:prstGeom prst="rect">
            <a:avLst/>
          </a:prstGeom>
          <a:solidFill>
            <a:srgbClr val="81CAC9"/>
          </a:solidFill>
          <a:ln>
            <a:solidFill>
              <a:srgbClr val="62A8A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4"/>
          <p:cNvGrpSpPr/>
          <p:nvPr userDrawn="1"/>
        </p:nvGrpSpPr>
        <p:grpSpPr>
          <a:xfrm>
            <a:off x="9260854" y="6381328"/>
            <a:ext cx="2714212" cy="504056"/>
            <a:chOff x="6900507" y="126999"/>
            <a:chExt cx="1491601" cy="277005"/>
          </a:xfrm>
        </p:grpSpPr>
        <p:sp>
          <p:nvSpPr>
            <p:cNvPr id="10" name="Oval 9"/>
            <p:cNvSpPr/>
            <p:nvPr/>
          </p:nvSpPr>
          <p:spPr>
            <a:xfrm>
              <a:off x="8170309" y="126999"/>
              <a:ext cx="221799" cy="221799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2C2BE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6900507" y="231399"/>
              <a:ext cx="1250758" cy="1726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70000"/>
                </a:lnSpc>
              </a:pPr>
              <a:r>
                <a:rPr lang="tr-TR" sz="1400" dirty="0" smtClean="0">
                  <a:solidFill>
                    <a:schemeClr val="bg1"/>
                  </a:solidFill>
                  <a:latin typeface="+mj-lt"/>
                  <a:cs typeface="Oswald Light"/>
                </a:rPr>
                <a:t>Sayfa Başlığı</a:t>
              </a:r>
              <a:endParaRPr lang="en-US" sz="1400" dirty="0" smtClean="0">
                <a:solidFill>
                  <a:schemeClr val="bg1"/>
                </a:solidFill>
                <a:latin typeface="+mj-lt"/>
                <a:cs typeface="Oswald Light"/>
              </a:endParaRPr>
            </a:p>
          </p:txBody>
        </p:sp>
      </p:grpSp>
      <p:sp>
        <p:nvSpPr>
          <p:cNvPr id="14" name="Slayt Numarası Yer Tutucusu 1"/>
          <p:cNvSpPr>
            <a:spLocks noGrp="1"/>
          </p:cNvSpPr>
          <p:nvPr>
            <p:ph type="sldNum" sz="quarter" idx="4"/>
          </p:nvPr>
        </p:nvSpPr>
        <p:spPr>
          <a:xfrm>
            <a:off x="11550007" y="6381328"/>
            <a:ext cx="446517" cy="40360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‹#›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  <p:pic>
        <p:nvPicPr>
          <p:cNvPr id="15" name="Resim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353" y="764704"/>
            <a:ext cx="4764034" cy="5669292"/>
          </a:xfrm>
          <a:prstGeom prst="rect">
            <a:avLst/>
          </a:prstGeom>
        </p:spPr>
      </p:pic>
      <p:sp>
        <p:nvSpPr>
          <p:cNvPr id="16" name="Subtitle 2"/>
          <p:cNvSpPr txBox="1">
            <a:spLocks/>
          </p:cNvSpPr>
          <p:nvPr userDrawn="1"/>
        </p:nvSpPr>
        <p:spPr>
          <a:xfrm>
            <a:off x="27881" y="6634554"/>
            <a:ext cx="4769346" cy="187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70000"/>
              </a:lnSpc>
            </a:pPr>
            <a:r>
              <a:rPr lang="tr-TR" sz="14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Türkiye İlaç ve Tıbbi Cihaz Kurumu</a:t>
            </a:r>
            <a:endParaRPr lang="en-US" sz="1400" dirty="0" smtClean="0">
              <a:solidFill>
                <a:schemeClr val="bg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27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E5EBEE"/>
            </a:gs>
            <a:gs pos="100000">
              <a:srgbClr val="F6F8F9"/>
            </a:gs>
          </a:gsLst>
          <a:lin ang="5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9"/>
          <p:cNvSpPr/>
          <p:nvPr userDrawn="1"/>
        </p:nvSpPr>
        <p:spPr>
          <a:xfrm flipV="1">
            <a:off x="0" y="6525343"/>
            <a:ext cx="12192000" cy="332653"/>
          </a:xfrm>
          <a:prstGeom prst="rect">
            <a:avLst/>
          </a:prstGeom>
          <a:solidFill>
            <a:srgbClr val="81CA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69"/>
          <p:cNvSpPr/>
          <p:nvPr userDrawn="1"/>
        </p:nvSpPr>
        <p:spPr>
          <a:xfrm flipV="1">
            <a:off x="0" y="-1097"/>
            <a:ext cx="12192000" cy="50259"/>
          </a:xfrm>
          <a:prstGeom prst="rect">
            <a:avLst/>
          </a:prstGeom>
          <a:solidFill>
            <a:srgbClr val="81CAC9"/>
          </a:solidFill>
          <a:ln>
            <a:solidFill>
              <a:srgbClr val="62A8A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4"/>
          <p:cNvGrpSpPr/>
          <p:nvPr userDrawn="1"/>
        </p:nvGrpSpPr>
        <p:grpSpPr>
          <a:xfrm>
            <a:off x="9260854" y="6381328"/>
            <a:ext cx="2714212" cy="504056"/>
            <a:chOff x="6900507" y="126999"/>
            <a:chExt cx="1491601" cy="277005"/>
          </a:xfrm>
        </p:grpSpPr>
        <p:sp>
          <p:nvSpPr>
            <p:cNvPr id="10" name="Oval 9"/>
            <p:cNvSpPr/>
            <p:nvPr/>
          </p:nvSpPr>
          <p:spPr>
            <a:xfrm>
              <a:off x="8170309" y="126999"/>
              <a:ext cx="221799" cy="221799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2C2BE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6900507" y="231399"/>
              <a:ext cx="1250758" cy="1726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70000"/>
                </a:lnSpc>
              </a:pPr>
              <a:r>
                <a:rPr lang="tr-TR" sz="1400" dirty="0" smtClean="0">
                  <a:solidFill>
                    <a:prstClr val="white"/>
                  </a:solidFill>
                  <a:cs typeface="Oswald Light"/>
                </a:rPr>
                <a:t>Sayfa Başlığı</a:t>
              </a:r>
              <a:endParaRPr lang="en-US" sz="1400" dirty="0" smtClean="0">
                <a:solidFill>
                  <a:prstClr val="white"/>
                </a:solidFill>
                <a:cs typeface="Oswald Light"/>
              </a:endParaRPr>
            </a:p>
          </p:txBody>
        </p:sp>
      </p:grpSp>
      <p:sp>
        <p:nvSpPr>
          <p:cNvPr id="14" name="Slayt Numarası Yer Tutucusu 1"/>
          <p:cNvSpPr>
            <a:spLocks noGrp="1"/>
          </p:cNvSpPr>
          <p:nvPr>
            <p:ph type="sldNum" sz="quarter" idx="4"/>
          </p:nvPr>
        </p:nvSpPr>
        <p:spPr>
          <a:xfrm>
            <a:off x="11550007" y="6381328"/>
            <a:ext cx="446517" cy="40360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Calibri"/>
              </a:rPr>
              <a:pPr algn="ctr">
                <a:defRPr/>
              </a:pPr>
              <a:t>‹#›</a:t>
            </a:fld>
            <a:endParaRPr lang="tr-TR" sz="1600" b="1" dirty="0">
              <a:solidFill>
                <a:srgbClr val="62A8AB"/>
              </a:solidFill>
              <a:latin typeface="Calibri"/>
            </a:endParaRPr>
          </a:p>
        </p:txBody>
      </p:sp>
      <p:pic>
        <p:nvPicPr>
          <p:cNvPr id="15" name="Resim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353" y="764704"/>
            <a:ext cx="4764034" cy="5669292"/>
          </a:xfrm>
          <a:prstGeom prst="rect">
            <a:avLst/>
          </a:prstGeom>
        </p:spPr>
      </p:pic>
      <p:sp>
        <p:nvSpPr>
          <p:cNvPr id="16" name="Subtitle 2"/>
          <p:cNvSpPr txBox="1">
            <a:spLocks/>
          </p:cNvSpPr>
          <p:nvPr userDrawn="1"/>
        </p:nvSpPr>
        <p:spPr>
          <a:xfrm>
            <a:off x="27881" y="6634554"/>
            <a:ext cx="4769346" cy="187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70000"/>
              </a:lnSpc>
            </a:pPr>
            <a:r>
              <a:rPr lang="tr-TR" sz="1400" dirty="0" smtClean="0">
                <a:solidFill>
                  <a:prstClr val="white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Türkiye İlaç ve Tıbbi Cihaz Kurumu</a:t>
            </a:r>
            <a:endParaRPr lang="en-US" sz="1400" dirty="0" smtClean="0">
              <a:solidFill>
                <a:prstClr val="white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45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pPr>
              <a:defRPr/>
            </a:pPr>
            <a:fld id="{A6464635-E901-4649-8C93-4D392701FF92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185" y="0"/>
            <a:ext cx="12476472" cy="7019769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5082475" y="4869162"/>
            <a:ext cx="19741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spc="300" dirty="0" smtClean="0">
                <a:solidFill>
                  <a:srgbClr val="82C2BE"/>
                </a:solidFill>
              </a:rPr>
              <a:t>www.titck.gov.tr</a:t>
            </a:r>
            <a:endParaRPr lang="tr-TR" sz="1200" b="1" spc="300" dirty="0">
              <a:solidFill>
                <a:srgbClr val="82C2BE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3208" y="5398184"/>
            <a:ext cx="1207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62A8AB"/>
                </a:solidFill>
              </a:rPr>
              <a:t>TİTUBB - ÜTS GEÇİŞİ</a:t>
            </a:r>
            <a:endParaRPr lang="tr-TR" sz="24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009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80" y="0"/>
            <a:ext cx="1221668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4280923" y="5085184"/>
            <a:ext cx="37602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i="1" dirty="0" smtClean="0">
                <a:solidFill>
                  <a:srgbClr val="FF0000"/>
                </a:solidFill>
              </a:rPr>
              <a:t>Teşekkürler</a:t>
            </a:r>
            <a:endParaRPr lang="tr-TR" sz="4800" b="1" i="1" dirty="0">
              <a:solidFill>
                <a:srgbClr val="FF0000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10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120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AKTARIM SÜRECİ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2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002122829"/>
              </p:ext>
            </p:extLst>
          </p:nvPr>
        </p:nvGraphicFramePr>
        <p:xfrm>
          <a:off x="0" y="877296"/>
          <a:ext cx="10632504" cy="5506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005" y="3068960"/>
            <a:ext cx="1661995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Aktarılan Kayıtlar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3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339952671"/>
              </p:ext>
            </p:extLst>
          </p:nvPr>
        </p:nvGraphicFramePr>
        <p:xfrm>
          <a:off x="1271464" y="980729"/>
          <a:ext cx="9577064" cy="56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06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TİTUBB’da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faaliyet türü "</a:t>
            </a:r>
            <a:r>
              <a:rPr lang="tr-TR" sz="24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Tıbbi Cihaz </a:t>
            </a:r>
            <a:r>
              <a:rPr lang="tr-TR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İmalatı/İthalatı/Bayii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"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ve kayıtlı bir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firma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olması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Vergi numara alanı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dolu ve uzunluğu 10 veya 11 hane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olması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Onaylı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silindi, 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red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durumlarında birden fazla firma detayı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olmaması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Firmanın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kayıtlı durumda ve iş kurallarına uyan kayıtlı durumda en az bir belgesinin olması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Firmalar arasında en az bir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aktif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bayiliğin olması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Firmalar arasındaki bayilik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ağlantıları aktarılmamıştır.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spcBef>
                <a:spcPts val="0"/>
              </a:spcBef>
            </a:pP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Firma Aktarılma Koşulları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4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636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Kayıtlı konumda olmayan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belgeler aktarılmaz.</a:t>
            </a:r>
          </a:p>
          <a:p>
            <a:pPr algn="just">
              <a:spcBef>
                <a:spcPts val="0"/>
              </a:spcBef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Belge 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numarası olmayan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belgeler aktarılmaz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algn="just">
              <a:spcBef>
                <a:spcPts val="0"/>
              </a:spcBef>
            </a:pP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Uygunluk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Beyanı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EC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Sertifikası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Kalite Belgesi (ISO 13485), Yetki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Belgesi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Kullanım Kılavuzu, Katalog, Yerli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Malı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Belgesi aktarılmış olup; </a:t>
            </a: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Allogreft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ürün belgeleri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aktarılmaz.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just">
              <a:spcBef>
                <a:spcPts val="0"/>
              </a:spcBef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Pdf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dosyası olmayan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belgeler aktarılmaz.</a:t>
            </a:r>
          </a:p>
          <a:p>
            <a:pPr algn="just">
              <a:spcBef>
                <a:spcPts val="0"/>
              </a:spcBef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Aynı belge numarası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için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kayıtlı, </a:t>
            </a: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red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silindi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durumlarında 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birden fazla kaydı olan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belge aktarılmaz.</a:t>
            </a:r>
          </a:p>
          <a:p>
            <a:pPr algn="just">
              <a:spcBef>
                <a:spcPts val="0"/>
              </a:spcBef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Bilgileri eksik ve hatalı olan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belge kayıtları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aktarılmaz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Unvan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Aktarılmayan Belgelerin Nedenleri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5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374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Belge pdf.si olmayan kayıtlı 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ürünler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aktarılmaz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algn="just">
              <a:spcBef>
                <a:spcPts val="0"/>
              </a:spcBef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Ürün </a:t>
            </a:r>
            <a:r>
              <a:rPr lang="tr-T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satatüsü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kayıtlı  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olmayan ürünler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aktarılmaz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just">
              <a:spcBef>
                <a:spcPts val="0"/>
              </a:spcBef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Geçici barkodu 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olan ürünler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aktarılmaz.</a:t>
            </a:r>
          </a:p>
          <a:p>
            <a:pPr algn="just">
              <a:spcBef>
                <a:spcPts val="0"/>
              </a:spcBef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Barkod 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algoritmasına uymayan ürünler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aktarılmaz.</a:t>
            </a:r>
          </a:p>
          <a:p>
            <a:pPr algn="just">
              <a:spcBef>
                <a:spcPts val="0"/>
              </a:spcBef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Birden 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fazla k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ayıtlı </a:t>
            </a:r>
            <a:r>
              <a:rPr lang="tr-T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ürün detayı olan ürünler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aktarılmaz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algn="just">
              <a:spcBef>
                <a:spcPts val="0"/>
              </a:spcBef>
            </a:pPr>
            <a:endParaRPr lang="tr-T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Allogreft</a:t>
            </a: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ürünler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aktarılmaz.</a:t>
            </a:r>
            <a:endParaRPr lang="tr-TR" sz="2400" dirty="0">
              <a:solidFill>
                <a:schemeClr val="tx1">
                  <a:lumMod val="85000"/>
                  <a:lumOff val="1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spcBef>
                <a:spcPts val="0"/>
              </a:spcBef>
            </a:pP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Aktarılmayan </a:t>
            </a:r>
            <a:r>
              <a:rPr lang="tr-TR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Ürünlerin </a:t>
            </a:r>
            <a:r>
              <a:rPr lang="tr-T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Nedenleri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6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901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5400" y="1124744"/>
            <a:ext cx="10729192" cy="11521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TİTUBB’dan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örnek olarak alınan GS1 </a:t>
            </a:r>
            <a:r>
              <a:rPr lang="tr-T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standartında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aynı firmanın 3 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adet </a:t>
            </a:r>
            <a:r>
              <a:rPr lang="tr-T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farklı barkodu bulunmaktadır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tr-TR" sz="2400" dirty="0"/>
          </a:p>
        </p:txBody>
      </p:sp>
      <p:sp>
        <p:nvSpPr>
          <p:cNvPr id="3" name="Unvan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Başında </a:t>
            </a:r>
            <a:r>
              <a:rPr lang="tr-TR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«0» </a:t>
            </a:r>
            <a:r>
              <a:rPr lang="tr-T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Olan Mükerrer Barkodlar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7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306216"/>
            <a:ext cx="8035224" cy="1158340"/>
          </a:xfrm>
          <a:prstGeom prst="rect">
            <a:avLst/>
          </a:prstGeom>
        </p:spPr>
      </p:pic>
      <p:sp>
        <p:nvSpPr>
          <p:cNvPr id="6" name="İçerik Yer Tutucusu 1"/>
          <p:cNvSpPr txBox="1">
            <a:spLocks/>
          </p:cNvSpPr>
          <p:nvPr/>
        </p:nvSpPr>
        <p:spPr>
          <a:xfrm>
            <a:off x="695400" y="3861048"/>
            <a:ext cx="10729192" cy="115212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Ürün detaylarına bakıldığında etikette yazan barkodun “0884521015671” olduğu görülmüştür.</a:t>
            </a:r>
          </a:p>
          <a:p>
            <a:pPr algn="just">
              <a:spcBef>
                <a:spcPts val="0"/>
              </a:spcBef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 durum 32.224 ürün için görülmüştür. </a:t>
            </a:r>
          </a:p>
          <a:p>
            <a:pPr lvl="1" algn="just">
              <a:spcBef>
                <a:spcPts val="0"/>
              </a:spcBef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32.223 tanesinin başına 0 konarak üretilmiş 2. barkodu, </a:t>
            </a:r>
          </a:p>
          <a:p>
            <a:pPr lvl="1" algn="just">
              <a:spcBef>
                <a:spcPts val="0"/>
              </a:spcBef>
            </a:pP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 tanesinin ise başına 0 ve 00 konarak üretilmiş 2. ve 3. barkodları bulunmaktadır.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tr-TR" sz="2400" dirty="0"/>
          </a:p>
        </p:txBody>
      </p:sp>
      <p:sp>
        <p:nvSpPr>
          <p:cNvPr id="7" name="Çarpma 6"/>
          <p:cNvSpPr/>
          <p:nvPr/>
        </p:nvSpPr>
        <p:spPr>
          <a:xfrm>
            <a:off x="3071664" y="1403648"/>
            <a:ext cx="5586952" cy="3024336"/>
          </a:xfrm>
          <a:prstGeom prst="mathMultiply">
            <a:avLst/>
          </a:prstGeom>
          <a:solidFill>
            <a:srgbClr val="FF0000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ÜTS’YE AKTARILMAYACAK</a:t>
            </a:r>
            <a:endParaRPr lang="tr-TR" sz="2800" b="1" dirty="0">
              <a:ln w="0"/>
              <a:solidFill>
                <a:srgbClr val="00006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256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Açılma tarihinden </a:t>
            </a:r>
            <a:r>
              <a:rPr lang="tr-TR" smtClean="0"/>
              <a:t>5 iş günü </a:t>
            </a:r>
            <a:r>
              <a:rPr lang="tr-TR" dirty="0" smtClean="0"/>
              <a:t>önce TİTUBB veri girişine kapatılacaktır.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Daha önceki aktarımda aktivasyon yapan firmalar kayıtlı konumda kullanılabilecek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/>
              <a:t>B</a:t>
            </a:r>
            <a:r>
              <a:rPr lang="tr-TR" dirty="0" smtClean="0"/>
              <a:t>elgeler </a:t>
            </a:r>
            <a:r>
              <a:rPr lang="tr-TR" b="1" dirty="0" smtClean="0"/>
              <a:t>kayıtlı konumda </a:t>
            </a:r>
            <a:r>
              <a:rPr lang="tr-TR" dirty="0" smtClean="0"/>
              <a:t>kullanılabilecek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Ürünler taslak konumda olacak </a:t>
            </a:r>
            <a:r>
              <a:rPr lang="tr-TR" b="1" dirty="0" smtClean="0"/>
              <a:t>kayıtlı konumda olmayacak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Aktarılmayan firma, belge ve ürünler yeniden kayıt ÜTS kurallarına göre kayıt edilebilecektir.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dirty="0" smtClean="0"/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ÜTS açıldığında;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8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16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 smtClean="0"/>
              <a:t>Geçiş planı ürün bazlı işleyecek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 err="1" smtClean="0"/>
              <a:t>ÜTS’de</a:t>
            </a:r>
            <a:r>
              <a:rPr lang="tr-TR" dirty="0" smtClean="0"/>
              <a:t> ürün kayıtlı konuma gelinceye kadar TİTUBB kayıtları esas alınacak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 err="1" smtClean="0"/>
              <a:t>ÜTS’de</a:t>
            </a:r>
            <a:r>
              <a:rPr lang="tr-TR" dirty="0" smtClean="0"/>
              <a:t> ürün kayıtlı konumuna geldiği an itibari ile TİTUBB kaydı pasif hale gelecek.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 err="1" smtClean="0"/>
              <a:t>ÜTS’de</a:t>
            </a:r>
            <a:r>
              <a:rPr lang="tr-TR" dirty="0" smtClean="0"/>
              <a:t> ürün kayıtlı hale geldiği andan itibaren bayilik bağlantısı yapılabilecek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 smtClean="0"/>
              <a:t>Ürünler tarih bazlı sorgulandığında ÜTS-TİTUBB arası veri alış verişi olabilecek </a:t>
            </a:r>
          </a:p>
          <a:p>
            <a:pPr algn="just"/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ÜTS açıldığında ürün sorgulama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fld id="{A6464635-E901-4649-8C93-4D392701FF92}" type="slidenum">
              <a:rPr lang="tr-TR" sz="1600" b="1" smtClean="0">
                <a:solidFill>
                  <a:srgbClr val="62A8AB"/>
                </a:solidFill>
                <a:latin typeface="+mj-lt"/>
              </a:rPr>
              <a:pPr algn="ctr">
                <a:defRPr/>
              </a:pPr>
              <a:t>9</a:t>
            </a:fld>
            <a:endParaRPr lang="tr-TR" sz="1600" b="1" dirty="0">
              <a:solidFill>
                <a:srgbClr val="62A8AB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428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14263</TotalTime>
  <Words>413</Words>
  <Application>Microsoft Office PowerPoint</Application>
  <PresentationFormat>Geniş ekran</PresentationFormat>
  <Paragraphs>76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Oswald Light</vt:lpstr>
      <vt:lpstr>Segoe UI</vt:lpstr>
      <vt:lpstr>Verdana</vt:lpstr>
      <vt:lpstr>Ofis Teması</vt:lpstr>
      <vt:lpstr>1_Ofis Teması</vt:lpstr>
      <vt:lpstr>PowerPoint Sunusu</vt:lpstr>
      <vt:lpstr>AKTARIM SÜRECİ</vt:lpstr>
      <vt:lpstr>Aktarılan Kayıtlar</vt:lpstr>
      <vt:lpstr>Firma Aktarılma Koşulları</vt:lpstr>
      <vt:lpstr>Aktarılmayan Belgelerin Nedenleri</vt:lpstr>
      <vt:lpstr>Aktarılmayan Ürünlerin Nedenleri</vt:lpstr>
      <vt:lpstr>Başında «0» Olan Mükerrer Barkodlar</vt:lpstr>
      <vt:lpstr>ÜTS açıldığında; </vt:lpstr>
      <vt:lpstr>ÜTS açıldığında ürün sorgulama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Berkay</dc:creator>
  <cp:lastModifiedBy>Ali Cihan BAYRAM</cp:lastModifiedBy>
  <cp:revision>1162</cp:revision>
  <cp:lastPrinted>2013-10-28T12:07:10Z</cp:lastPrinted>
  <dcterms:created xsi:type="dcterms:W3CDTF">2012-11-07T17:33:39Z</dcterms:created>
  <dcterms:modified xsi:type="dcterms:W3CDTF">2017-05-24T06:40:30Z</dcterms:modified>
</cp:coreProperties>
</file>